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VT323"/>
      <p:regular r:id="rId15"/>
    </p:embeddedFont>
    <p:embeddedFont>
      <p:font typeface="Press Start 2P"/>
      <p:regular r:id="rId16"/>
    </p:embeddedFont>
    <p:embeddedFont>
      <p:font typeface="Roboto Mon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11" Type="http://schemas.openxmlformats.org/officeDocument/2006/relationships/font" Target="fonts/Raleway-regular.fntdata"/><Relationship Id="rId10" Type="http://schemas.openxmlformats.org/officeDocument/2006/relationships/slide" Target="slides/slide6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VT323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RobotoMono-regular.fntdata"/><Relationship Id="rId16" Type="http://schemas.openxmlformats.org/officeDocument/2006/relationships/font" Target="fonts/PressStart2P-regular.fntdata"/><Relationship Id="rId5" Type="http://schemas.openxmlformats.org/officeDocument/2006/relationships/slide" Target="slides/slide1.xml"/><Relationship Id="rId19" Type="http://schemas.openxmlformats.org/officeDocument/2006/relationships/font" Target="fonts/RobotoMono-italic.fntdata"/><Relationship Id="rId6" Type="http://schemas.openxmlformats.org/officeDocument/2006/relationships/slide" Target="slides/slide2.xml"/><Relationship Id="rId18" Type="http://schemas.openxmlformats.org/officeDocument/2006/relationships/font" Target="fonts/RobotoMon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ef4a8bf4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ef4a8bf4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1d838b627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1d838b627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ef4a8bf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ef4a8bf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ef4a8bf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8ef4a8bf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ef4a8bf4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8ef4a8bf4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0" name="Google Shape;10;p2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/>
          <p:nvPr>
            <p:ph idx="2" type="pic"/>
          </p:nvPr>
        </p:nvSpPr>
        <p:spPr>
          <a:xfrm>
            <a:off x="5805375" y="1317075"/>
            <a:ext cx="2831700" cy="264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606800" y="849600"/>
            <a:ext cx="5060700" cy="24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06800" y="3364900"/>
            <a:ext cx="4351500" cy="113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5" name="Google Shape;15;p2" title="Sin título-2.png"/>
          <p:cNvPicPr preferRelativeResize="0"/>
          <p:nvPr/>
        </p:nvPicPr>
        <p:blipFill rotWithShape="1">
          <a:blip r:embed="rId3">
            <a:alphaModFix/>
          </a:blip>
          <a:srcRect b="0" l="61982" r="0" t="0"/>
          <a:stretch/>
        </p:blipFill>
        <p:spPr>
          <a:xfrm>
            <a:off x="5805376" y="1051575"/>
            <a:ext cx="2831677" cy="26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72" name="Google Shape;72;p11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1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1107250" y="1796625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" type="subTitle"/>
          </p:nvPr>
        </p:nvSpPr>
        <p:spPr>
          <a:xfrm>
            <a:off x="1107250" y="2442833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3" type="subTitle"/>
          </p:nvPr>
        </p:nvSpPr>
        <p:spPr>
          <a:xfrm>
            <a:off x="1107250" y="3089042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4" type="subTitle"/>
          </p:nvPr>
        </p:nvSpPr>
        <p:spPr>
          <a:xfrm>
            <a:off x="1107250" y="3735250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5" type="subTitle"/>
          </p:nvPr>
        </p:nvSpPr>
        <p:spPr>
          <a:xfrm>
            <a:off x="4851600" y="1796625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6" type="subTitle"/>
          </p:nvPr>
        </p:nvSpPr>
        <p:spPr>
          <a:xfrm>
            <a:off x="4851600" y="2442831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7" type="subTitle"/>
          </p:nvPr>
        </p:nvSpPr>
        <p:spPr>
          <a:xfrm>
            <a:off x="4851600" y="3089037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4851600" y="3735244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9" type="title"/>
          </p:nvPr>
        </p:nvSpPr>
        <p:spPr>
          <a:xfrm>
            <a:off x="341850" y="3849550"/>
            <a:ext cx="7653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3" type="title"/>
          </p:nvPr>
        </p:nvSpPr>
        <p:spPr>
          <a:xfrm>
            <a:off x="341850" y="2560850"/>
            <a:ext cx="7653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4" type="title"/>
          </p:nvPr>
        </p:nvSpPr>
        <p:spPr>
          <a:xfrm>
            <a:off x="342582" y="1916800"/>
            <a:ext cx="7641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15" type="title"/>
          </p:nvPr>
        </p:nvSpPr>
        <p:spPr>
          <a:xfrm>
            <a:off x="341850" y="3205200"/>
            <a:ext cx="7653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16" type="title"/>
          </p:nvPr>
        </p:nvSpPr>
        <p:spPr>
          <a:xfrm>
            <a:off x="3985789" y="2561048"/>
            <a:ext cx="8658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17" type="title"/>
          </p:nvPr>
        </p:nvSpPr>
        <p:spPr>
          <a:xfrm>
            <a:off x="3985787" y="3205296"/>
            <a:ext cx="8658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18" type="title"/>
          </p:nvPr>
        </p:nvSpPr>
        <p:spPr>
          <a:xfrm>
            <a:off x="3985789" y="3849544"/>
            <a:ext cx="8658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9" type="title"/>
          </p:nvPr>
        </p:nvSpPr>
        <p:spPr>
          <a:xfrm>
            <a:off x="3985789" y="1916800"/>
            <a:ext cx="8658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96" name="Google Shape;96;p13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type="title"/>
          </p:nvPr>
        </p:nvSpPr>
        <p:spPr>
          <a:xfrm>
            <a:off x="679225" y="794675"/>
            <a:ext cx="7866600" cy="69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522850" y="1816950"/>
            <a:ext cx="6918600" cy="25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14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type="title"/>
          </p:nvPr>
        </p:nvSpPr>
        <p:spPr>
          <a:xfrm>
            <a:off x="3789425" y="795800"/>
            <a:ext cx="4547700" cy="125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789425" y="2229300"/>
            <a:ext cx="4940100" cy="25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5"/>
          <p:cNvSpPr/>
          <p:nvPr>
            <p:ph idx="2" type="pic"/>
          </p:nvPr>
        </p:nvSpPr>
        <p:spPr>
          <a:xfrm>
            <a:off x="522525" y="1195150"/>
            <a:ext cx="2947200" cy="334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07" name="Google Shape;107;p15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type="title"/>
          </p:nvPr>
        </p:nvSpPr>
        <p:spPr>
          <a:xfrm>
            <a:off x="341850" y="689750"/>
            <a:ext cx="8460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1" name="Google Shape;111;p16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7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14" name="Google Shape;114;p17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3145041" y="2118945"/>
            <a:ext cx="25992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2" type="subTitle"/>
          </p:nvPr>
        </p:nvSpPr>
        <p:spPr>
          <a:xfrm>
            <a:off x="341850" y="2118945"/>
            <a:ext cx="25992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3" type="subTitle"/>
          </p:nvPr>
        </p:nvSpPr>
        <p:spPr>
          <a:xfrm>
            <a:off x="5948257" y="2118945"/>
            <a:ext cx="25992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hasCustomPrompt="1" type="title"/>
          </p:nvPr>
        </p:nvSpPr>
        <p:spPr>
          <a:xfrm>
            <a:off x="3144432" y="1706300"/>
            <a:ext cx="6987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8"/>
          <p:cNvSpPr txBox="1"/>
          <p:nvPr>
            <p:ph hasCustomPrompt="1" idx="4" type="title"/>
          </p:nvPr>
        </p:nvSpPr>
        <p:spPr>
          <a:xfrm>
            <a:off x="341854" y="1706450"/>
            <a:ext cx="6975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/>
          <p:nvPr>
            <p:ph hasCustomPrompt="1" idx="5" type="title"/>
          </p:nvPr>
        </p:nvSpPr>
        <p:spPr>
          <a:xfrm>
            <a:off x="5948295" y="1706300"/>
            <a:ext cx="6987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/>
          <p:nvPr>
            <p:ph idx="6" type="title"/>
          </p:nvPr>
        </p:nvSpPr>
        <p:spPr>
          <a:xfrm>
            <a:off x="341850" y="654800"/>
            <a:ext cx="8249700" cy="6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6" name="Google Shape;126;p18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330950" y="1987918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2" type="subTitle"/>
          </p:nvPr>
        </p:nvSpPr>
        <p:spPr>
          <a:xfrm>
            <a:off x="3225884" y="1987918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3" type="subTitle"/>
          </p:nvPr>
        </p:nvSpPr>
        <p:spPr>
          <a:xfrm>
            <a:off x="330950" y="3392225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4" type="subTitle"/>
          </p:nvPr>
        </p:nvSpPr>
        <p:spPr>
          <a:xfrm>
            <a:off x="3225884" y="3392225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5" type="subTitle"/>
          </p:nvPr>
        </p:nvSpPr>
        <p:spPr>
          <a:xfrm>
            <a:off x="6120825" y="1987918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6" type="subTitle"/>
          </p:nvPr>
        </p:nvSpPr>
        <p:spPr>
          <a:xfrm>
            <a:off x="6120825" y="3392225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341850" y="654800"/>
            <a:ext cx="7704000" cy="6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hasCustomPrompt="1" idx="7" type="title"/>
          </p:nvPr>
        </p:nvSpPr>
        <p:spPr>
          <a:xfrm>
            <a:off x="6132612" y="3071476"/>
            <a:ext cx="25746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9"/>
          <p:cNvSpPr txBox="1"/>
          <p:nvPr>
            <p:ph hasCustomPrompt="1" idx="8" type="title"/>
          </p:nvPr>
        </p:nvSpPr>
        <p:spPr>
          <a:xfrm>
            <a:off x="6132612" y="1677125"/>
            <a:ext cx="25746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9"/>
          <p:cNvSpPr txBox="1"/>
          <p:nvPr>
            <p:ph hasCustomPrompt="1" idx="9" type="title"/>
          </p:nvPr>
        </p:nvSpPr>
        <p:spPr>
          <a:xfrm>
            <a:off x="3239948" y="1677425"/>
            <a:ext cx="25746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9" name="Google Shape;139;p19"/>
          <p:cNvSpPr txBox="1"/>
          <p:nvPr>
            <p:ph hasCustomPrompt="1" idx="13" type="title"/>
          </p:nvPr>
        </p:nvSpPr>
        <p:spPr>
          <a:xfrm>
            <a:off x="3237714" y="3071476"/>
            <a:ext cx="2579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0" name="Google Shape;140;p19"/>
          <p:cNvSpPr txBox="1"/>
          <p:nvPr>
            <p:ph hasCustomPrompt="1" idx="14" type="title"/>
          </p:nvPr>
        </p:nvSpPr>
        <p:spPr>
          <a:xfrm>
            <a:off x="342736" y="1677125"/>
            <a:ext cx="25794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/>
          <p:nvPr>
            <p:ph hasCustomPrompt="1" idx="15" type="title"/>
          </p:nvPr>
        </p:nvSpPr>
        <p:spPr>
          <a:xfrm>
            <a:off x="342736" y="3071476"/>
            <a:ext cx="2579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42" name="Google Shape;142;p19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0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45" name="Google Shape;145;p20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0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20"/>
          <p:cNvSpPr txBox="1"/>
          <p:nvPr>
            <p:ph hasCustomPrompt="1" type="title"/>
          </p:nvPr>
        </p:nvSpPr>
        <p:spPr>
          <a:xfrm>
            <a:off x="792825" y="974863"/>
            <a:ext cx="38766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792825" y="1629188"/>
            <a:ext cx="3876600" cy="44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hasCustomPrompt="1" idx="2" type="title"/>
          </p:nvPr>
        </p:nvSpPr>
        <p:spPr>
          <a:xfrm>
            <a:off x="4298725" y="2743425"/>
            <a:ext cx="39291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" name="Google Shape;150;p20"/>
          <p:cNvSpPr txBox="1"/>
          <p:nvPr>
            <p:ph idx="3" type="subTitle"/>
          </p:nvPr>
        </p:nvSpPr>
        <p:spPr>
          <a:xfrm>
            <a:off x="4298725" y="3498224"/>
            <a:ext cx="3929100" cy="44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8" name="Google Shape;18;p3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Google Shape;20;p3" title="Sin título-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000" y="3371475"/>
            <a:ext cx="5515599" cy="13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title="Sin título-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62" y="817950"/>
            <a:ext cx="5399452" cy="30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1860500" y="1532500"/>
            <a:ext cx="3459000" cy="1521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779673" y="1910725"/>
            <a:ext cx="778200" cy="76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3465325" y="3918575"/>
            <a:ext cx="51744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/>
          <p:nvPr>
            <p:ph idx="3" type="pic"/>
          </p:nvPr>
        </p:nvSpPr>
        <p:spPr>
          <a:xfrm flipH="1">
            <a:off x="6386650" y="947025"/>
            <a:ext cx="2107500" cy="206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1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53" name="Google Shape;153;p21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1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21"/>
          <p:cNvSpPr txBox="1"/>
          <p:nvPr>
            <p:ph type="title"/>
          </p:nvPr>
        </p:nvSpPr>
        <p:spPr>
          <a:xfrm>
            <a:off x="669775" y="1143000"/>
            <a:ext cx="38523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6" name="Google Shape;156;p21"/>
          <p:cNvSpPr txBox="1"/>
          <p:nvPr>
            <p:ph idx="1" type="subTitle"/>
          </p:nvPr>
        </p:nvSpPr>
        <p:spPr>
          <a:xfrm>
            <a:off x="669775" y="1850750"/>
            <a:ext cx="36834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7" name="Google Shape;157;p21" title="Sin título-9.png"/>
          <p:cNvPicPr preferRelativeResize="0"/>
          <p:nvPr/>
        </p:nvPicPr>
        <p:blipFill rotWithShape="1">
          <a:blip r:embed="rId4">
            <a:alphaModFix/>
          </a:blip>
          <a:srcRect b="47106" l="19762" r="19446" t="14675"/>
          <a:stretch/>
        </p:blipFill>
        <p:spPr>
          <a:xfrm>
            <a:off x="4549250" y="1778300"/>
            <a:ext cx="3953100" cy="24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4865450" y="2464525"/>
            <a:ext cx="33207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and includes icons,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000" u="sng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2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61" name="Google Shape;161;p22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2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28" name="Google Shape;28;p4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3540003" y="1330738"/>
            <a:ext cx="394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540003" y="3067776"/>
            <a:ext cx="394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3540003" y="1827236"/>
            <a:ext cx="39414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3540003" y="3564275"/>
            <a:ext cx="39414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341850" y="654800"/>
            <a:ext cx="8573700" cy="6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39" name="Google Shape;39;p5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42" name="Google Shape;42;p6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6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341850" y="654800"/>
            <a:ext cx="8460300" cy="6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45" name="Google Shape;45;p6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7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48" name="Google Shape;48;p7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7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7"/>
          <p:cNvSpPr txBox="1"/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7"/>
          <p:cNvSpPr/>
          <p:nvPr>
            <p:ph idx="2" type="pic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55" name="Google Shape;55;p8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8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9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60" name="Google Shape;60;p9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9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/>
          <p:nvPr>
            <p:ph idx="2" type="pic"/>
          </p:nvPr>
        </p:nvSpPr>
        <p:spPr>
          <a:xfrm>
            <a:off x="191450" y="686275"/>
            <a:ext cx="8758200" cy="4130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6584125" y="3792925"/>
            <a:ext cx="2004000" cy="6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69" name="Google Shape;69;p10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ctrTitle"/>
          </p:nvPr>
        </p:nvSpPr>
        <p:spPr>
          <a:xfrm>
            <a:off x="217800" y="856950"/>
            <a:ext cx="8708400" cy="3985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Press Start 2P"/>
                <a:ea typeface="Press Start 2P"/>
                <a:cs typeface="Press Start 2P"/>
                <a:sym typeface="Press Start 2P"/>
              </a:rPr>
              <a:t>Светломер за фотоапарати</a:t>
            </a:r>
            <a:endParaRPr sz="37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435854" y="205291"/>
            <a:ext cx="44754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От: Борис Стрински и Георги Илиев</a:t>
            </a:r>
            <a:endParaRPr sz="16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789425" y="795800"/>
            <a:ext cx="45477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Press Start 2P"/>
                <a:ea typeface="Press Start 2P"/>
                <a:cs typeface="Press Start 2P"/>
                <a:sym typeface="Press Start 2P"/>
              </a:rPr>
              <a:t>Какво представлява?</a:t>
            </a:r>
            <a:endParaRPr sz="2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789425" y="1581900"/>
            <a:ext cx="4940100" cy="19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Устройств</a:t>
            </a:r>
            <a:r>
              <a:rPr lang="en" sz="2000"/>
              <a:t>о, което измерва количеството светлина на околната среда, определя правилната експозиция за снимките и пресмята стойностите на настройките, нужни за нея. </a:t>
            </a:r>
            <a:endParaRPr sz="2000"/>
          </a:p>
        </p:txBody>
      </p:sp>
      <p:pic>
        <p:nvPicPr>
          <p:cNvPr id="176" name="Google Shape;176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901" t="0"/>
          <a:stretch/>
        </p:blipFill>
        <p:spPr>
          <a:xfrm>
            <a:off x="683975" y="1364925"/>
            <a:ext cx="2928575" cy="2786099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7" name="Google Shape;177;p25"/>
          <p:cNvGrpSpPr/>
          <p:nvPr/>
        </p:nvGrpSpPr>
        <p:grpSpPr>
          <a:xfrm>
            <a:off x="663625" y="1099425"/>
            <a:ext cx="2971350" cy="265500"/>
            <a:chOff x="511225" y="947025"/>
            <a:chExt cx="2971350" cy="265500"/>
          </a:xfrm>
        </p:grpSpPr>
        <p:pic>
          <p:nvPicPr>
            <p:cNvPr id="178" name="Google Shape;178;p25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5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1225" y="947025"/>
              <a:ext cx="2969800" cy="26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789425" y="795800"/>
            <a:ext cx="45477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Press Start 2P"/>
                <a:ea typeface="Press Start 2P"/>
                <a:cs typeface="Press Start 2P"/>
                <a:sym typeface="Press Start 2P"/>
              </a:rPr>
              <a:t>Какво имаме за сега?</a:t>
            </a:r>
            <a:endParaRPr sz="2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754450" y="1537975"/>
            <a:ext cx="5275500" cy="25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Основната функционалност работи, но е реализиран на breadboard, с неудобни контроли, проблемен екран и работи само на захранване.</a:t>
            </a:r>
            <a:endParaRPr sz="2000"/>
          </a:p>
        </p:txBody>
      </p:sp>
      <p:grpSp>
        <p:nvGrpSpPr>
          <p:cNvPr id="186" name="Google Shape;186;p26"/>
          <p:cNvGrpSpPr/>
          <p:nvPr/>
        </p:nvGrpSpPr>
        <p:grpSpPr>
          <a:xfrm>
            <a:off x="511225" y="947025"/>
            <a:ext cx="2971350" cy="265500"/>
            <a:chOff x="511225" y="947025"/>
            <a:chExt cx="2971350" cy="265500"/>
          </a:xfrm>
        </p:grpSpPr>
        <p:pic>
          <p:nvPicPr>
            <p:cNvPr id="187" name="Google Shape;187;p26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6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60127" r="0" t="0"/>
            <a:stretch/>
          </p:blipFill>
          <p:spPr>
            <a:xfrm>
              <a:off x="511225" y="947025"/>
              <a:ext cx="2969800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212525"/>
            <a:ext cx="2932525" cy="29609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789425" y="795800"/>
            <a:ext cx="45477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Press Start 2P"/>
                <a:ea typeface="Press Start 2P"/>
                <a:cs typeface="Press Start 2P"/>
                <a:sym typeface="Press Start 2P"/>
              </a:rPr>
              <a:t>Как ще го подобрим?</a:t>
            </a:r>
            <a:endParaRPr sz="2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3789425" y="1536075"/>
            <a:ext cx="5083200" cy="26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Светломерът ще бъде установен чрез печатна платка и ще работи на батерия. Екранът ще бъде сменен с по-малък размер и по-голямата резолюция. Ще се използват ротационни енкодери вместо бутони за контрол. Дизайнът ще бъде компактен и ще има 3D принтиран корпус. </a:t>
            </a:r>
            <a:endParaRPr sz="1900"/>
          </a:p>
        </p:txBody>
      </p:sp>
      <p:grpSp>
        <p:nvGrpSpPr>
          <p:cNvPr id="196" name="Google Shape;196;p27"/>
          <p:cNvGrpSpPr/>
          <p:nvPr/>
        </p:nvGrpSpPr>
        <p:grpSpPr>
          <a:xfrm>
            <a:off x="511225" y="947025"/>
            <a:ext cx="2971350" cy="265500"/>
            <a:chOff x="511225" y="947025"/>
            <a:chExt cx="2971350" cy="265500"/>
          </a:xfrm>
        </p:grpSpPr>
        <p:pic>
          <p:nvPicPr>
            <p:cNvPr id="197" name="Google Shape;197;p27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7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60127" r="0" t="0"/>
            <a:stretch/>
          </p:blipFill>
          <p:spPr>
            <a:xfrm>
              <a:off x="511225" y="947025"/>
              <a:ext cx="2969800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25" y="1212525"/>
            <a:ext cx="2932776" cy="29713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27"/>
          <p:cNvSpPr txBox="1"/>
          <p:nvPr/>
        </p:nvSpPr>
        <p:spPr>
          <a:xfrm>
            <a:off x="514775" y="4297050"/>
            <a:ext cx="2971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Продукт на TTartisian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669775" y="884359"/>
            <a:ext cx="7969500" cy="11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Press Start 2P"/>
                <a:ea typeface="Press Start 2P"/>
                <a:cs typeface="Press Start 2P"/>
                <a:sym typeface="Press Start 2P"/>
              </a:rPr>
              <a:t>Как ще се разделим</a:t>
            </a:r>
            <a:endParaRPr sz="2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4941648" y="3180650"/>
            <a:ext cx="3206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Please keep this slide for attribution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4406950" y="1837675"/>
            <a:ext cx="4232400" cy="249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825" y="2298881"/>
            <a:ext cx="2615450" cy="195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4">
            <a:alphaModFix/>
          </a:blip>
          <a:srcRect b="24874" l="0" r="0" t="0"/>
          <a:stretch/>
        </p:blipFill>
        <p:spPr>
          <a:xfrm>
            <a:off x="5176790" y="2325675"/>
            <a:ext cx="2615450" cy="197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8"/>
          <p:cNvGrpSpPr/>
          <p:nvPr/>
        </p:nvGrpSpPr>
        <p:grpSpPr>
          <a:xfrm>
            <a:off x="1265655" y="2091858"/>
            <a:ext cx="2627798" cy="233809"/>
            <a:chOff x="512775" y="926032"/>
            <a:chExt cx="3455809" cy="307482"/>
          </a:xfrm>
        </p:grpSpPr>
        <p:pic>
          <p:nvPicPr>
            <p:cNvPr id="211" name="Google Shape;211;p28" title="Sin título-2.png"/>
            <p:cNvPicPr preferRelativeResize="0"/>
            <p:nvPr/>
          </p:nvPicPr>
          <p:blipFill rotWithShape="1">
            <a:blip r:embed="rId5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8" title="Sin título-2.png"/>
            <p:cNvPicPr preferRelativeResize="0"/>
            <p:nvPr/>
          </p:nvPicPr>
          <p:blipFill rotWithShape="1">
            <a:blip r:embed="rId5">
              <a:alphaModFix/>
            </a:blip>
            <a:srcRect b="0" l="60127" r="0" t="0"/>
            <a:stretch/>
          </p:blipFill>
          <p:spPr>
            <a:xfrm>
              <a:off x="529014" y="926032"/>
              <a:ext cx="3439570" cy="3074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28"/>
          <p:cNvGrpSpPr/>
          <p:nvPr/>
        </p:nvGrpSpPr>
        <p:grpSpPr>
          <a:xfrm>
            <a:off x="5170630" y="2091858"/>
            <a:ext cx="2627798" cy="233809"/>
            <a:chOff x="512775" y="926032"/>
            <a:chExt cx="3455809" cy="307482"/>
          </a:xfrm>
        </p:grpSpPr>
        <p:pic>
          <p:nvPicPr>
            <p:cNvPr id="214" name="Google Shape;214;p28" title="Sin título-2.png"/>
            <p:cNvPicPr preferRelativeResize="0"/>
            <p:nvPr/>
          </p:nvPicPr>
          <p:blipFill rotWithShape="1">
            <a:blip r:embed="rId5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8" title="Sin título-2.png"/>
            <p:cNvPicPr preferRelativeResize="0"/>
            <p:nvPr/>
          </p:nvPicPr>
          <p:blipFill rotWithShape="1">
            <a:blip r:embed="rId5">
              <a:alphaModFix/>
            </a:blip>
            <a:srcRect b="0" l="60127" r="0" t="0"/>
            <a:stretch/>
          </p:blipFill>
          <p:spPr>
            <a:xfrm>
              <a:off x="529014" y="926032"/>
              <a:ext cx="3439570" cy="3074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28"/>
          <p:cNvSpPr txBox="1"/>
          <p:nvPr/>
        </p:nvSpPr>
        <p:spPr>
          <a:xfrm>
            <a:off x="1265700" y="4296029"/>
            <a:ext cx="2627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Георги Илиев - Софтуер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5170675" y="4296025"/>
            <a:ext cx="2627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Борис Стрински - Хардуер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ctrTitle"/>
          </p:nvPr>
        </p:nvSpPr>
        <p:spPr>
          <a:xfrm>
            <a:off x="256200" y="847375"/>
            <a:ext cx="8631600" cy="3939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Press Start 2P"/>
                <a:ea typeface="Press Start 2P"/>
                <a:cs typeface="Press Start 2P"/>
                <a:sym typeface="Press Start 2P"/>
              </a:rPr>
              <a:t>Благодарим за вниманието!</a:t>
            </a:r>
            <a:endParaRPr sz="37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y Presentation Template">
  <a:themeElements>
    <a:clrScheme name="Simple Light">
      <a:dk1>
        <a:srgbClr val="191919"/>
      </a:dk1>
      <a:lt1>
        <a:srgbClr val="EFEFEF"/>
      </a:lt1>
      <a:dk2>
        <a:srgbClr val="707070"/>
      </a:dk2>
      <a:lt2>
        <a:srgbClr val="C1C1B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